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2" r:id="rId7"/>
    <p:sldId id="260" r:id="rId8"/>
    <p:sldId id="266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9"/>
  </p:normalViewPr>
  <p:slideViewPr>
    <p:cSldViewPr snapToGrid="0" snapToObjects="1">
      <p:cViewPr>
        <p:scale>
          <a:sx n="94" d="100"/>
          <a:sy n="94" d="100"/>
        </p:scale>
        <p:origin x="127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AA0DE-0DA8-D14E-A965-AD7981AF2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7231FA-7F52-714E-AB8E-1E5E23837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42481B-0C76-4B42-8884-3F89FE3C4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24BD-25C5-0849-B256-6CCAFB59B8B8}" type="datetimeFigureOut">
              <a:rPr kumimoji="1" lang="ko-KR" altLang="en-US" smtClean="0"/>
              <a:t>2019. 11. 14.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591FDA-29CC-CE41-975E-3D6E74034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CEA8CA-27E0-974E-8163-C264A0E22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12635-6466-6540-BD11-31AB99432F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500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670DE-8210-1D46-9042-1D9F8364C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2C9C89-5105-C540-AC62-ABF14611E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41635-42D7-FD49-8E59-E54D4E224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24BD-25C5-0849-B256-6CCAFB59B8B8}" type="datetimeFigureOut">
              <a:rPr kumimoji="1" lang="ko-KR" altLang="en-US" smtClean="0"/>
              <a:t>2019. 11. 14.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FC6B6F-CADC-004F-AE8D-B1564DD65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76D3EE-8377-E646-8390-E2FB85A23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12635-6466-6540-BD11-31AB99432F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9319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1A3059-1763-D248-AC7F-C6099D820D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781D22-4891-0D4C-BC1D-4340BC489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5D5365-709B-DD47-B4FB-E9890AD1E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24BD-25C5-0849-B256-6CCAFB59B8B8}" type="datetimeFigureOut">
              <a:rPr kumimoji="1" lang="ko-KR" altLang="en-US" smtClean="0"/>
              <a:t>2019. 11. 14.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528E99-36BC-CD48-9B6D-2758C5A6D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62518-5FD3-F64F-A86F-4C8D11EEB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12635-6466-6540-BD11-31AB99432F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8975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EBD4E-3F99-7D4E-B405-7DB70783E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AB0578-5588-CD4D-99AE-93C34EE41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13E186-1B4A-9E41-A71C-85CBED8DF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24BD-25C5-0849-B256-6CCAFB59B8B8}" type="datetimeFigureOut">
              <a:rPr kumimoji="1" lang="ko-KR" altLang="en-US" smtClean="0"/>
              <a:t>2019. 11. 14.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9A49F5-A6B4-804D-A21D-3ADBC6C2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19CBBE-1F36-3C4B-9E61-8D4401C50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12635-6466-6540-BD11-31AB99432F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8598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E815A-378C-544C-8F63-CBA5F586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71F5C-4528-764B-A53A-D5DDB3DD0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F377F6-2FB0-0546-9B71-AB9A1D7B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24BD-25C5-0849-B256-6CCAFB59B8B8}" type="datetimeFigureOut">
              <a:rPr kumimoji="1" lang="ko-KR" altLang="en-US" smtClean="0"/>
              <a:t>2019. 11. 14.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CB55D6-ED43-294D-B02D-98DEAC240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49EA57-3ECF-DF42-8951-0E0B07D7D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12635-6466-6540-BD11-31AB99432F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3952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B32E1-D157-F141-A107-27B3736C0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46128C-4E55-1943-91C7-B9A534BC8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6265E0-0A03-2B4A-ADE1-B1732BBDA9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08674F-77CF-294A-9A56-B2FD39E9C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24BD-25C5-0849-B256-6CCAFB59B8B8}" type="datetimeFigureOut">
              <a:rPr kumimoji="1" lang="ko-KR" altLang="en-US" smtClean="0"/>
              <a:t>2019. 11. 14.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0B70BA-8BD8-C74C-A8E3-71037A9CE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A67D47-2B05-9249-ACF0-E7E9F4D01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12635-6466-6540-BD11-31AB99432F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9636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395F96-EC7D-B440-BFE2-816F3F10C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F0F69A-23D2-3540-93E7-BE944F50B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7C3489-C1F0-5A4B-8D67-ED1C5A634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74CD89-7EBC-ED49-89A0-1A6F0B49EA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56B8DC-8C11-E34C-BEAF-48B6D337C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E36B07B-0603-CB4F-BD8A-B316B7531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24BD-25C5-0849-B256-6CCAFB59B8B8}" type="datetimeFigureOut">
              <a:rPr kumimoji="1" lang="ko-KR" altLang="en-US" smtClean="0"/>
              <a:t>2019. 11. 14.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9E6A60-449E-1941-83A2-F8BDB9C5B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B917DA-413A-0340-9505-405D99DE0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12635-6466-6540-BD11-31AB99432F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422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42E6DC-9893-F147-88FC-8D18A5BF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C4DD190-1DE2-984C-A889-1C0DF4A12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24BD-25C5-0849-B256-6CCAFB59B8B8}" type="datetimeFigureOut">
              <a:rPr kumimoji="1" lang="ko-KR" altLang="en-US" smtClean="0"/>
              <a:t>2019. 11. 14.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21F612-06F6-694E-A6A2-BEC612939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37C7FF-1507-9A46-8719-6B8DA72FA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12635-6466-6540-BD11-31AB99432F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8135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8E015D-6AE1-CA46-8E24-D09E49A50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24BD-25C5-0849-B256-6CCAFB59B8B8}" type="datetimeFigureOut">
              <a:rPr kumimoji="1" lang="ko-KR" altLang="en-US" smtClean="0"/>
              <a:t>2019. 11. 14.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DB71CB-6045-6042-9EB0-5D6619805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8D2E73-4AAE-6542-A126-5635CD41E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12635-6466-6540-BD11-31AB99432F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8772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E0341-02AC-7346-A36D-7A21245BF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6D78F4-3673-AD44-8D79-5B786E31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0894C-9A3E-8340-93AC-6422F4299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4C0D4A-92C4-7448-8AFE-D4864B332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24BD-25C5-0849-B256-6CCAFB59B8B8}" type="datetimeFigureOut">
              <a:rPr kumimoji="1" lang="ko-KR" altLang="en-US" smtClean="0"/>
              <a:t>2019. 11. 14.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99AFA4-93B2-1348-83BB-E1AA710E9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CD8081-F2A9-9F4C-AA28-D3344ABA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12635-6466-6540-BD11-31AB99432F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1207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DFCB0-34A6-7F4F-8652-5651EACD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7594042-B6D3-BD48-AAE6-F6B7A756B7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D7E22F-F6F8-B443-8B63-50832EB73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BF041B-C0A0-3946-AD1C-217E89541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24BD-25C5-0849-B256-6CCAFB59B8B8}" type="datetimeFigureOut">
              <a:rPr kumimoji="1" lang="ko-KR" altLang="en-US" smtClean="0"/>
              <a:t>2019. 11. 14.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9AA837-BB51-4E43-9191-C8EB33382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2ABC28-01E7-244D-A91A-6707DB46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12635-6466-6540-BD11-31AB99432F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6787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642AE0-252E-A249-81AF-830451D65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0E2319-A84A-044F-9805-08ADB17E1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7BE686-D594-014C-983C-7B05DF42F0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424BD-25C5-0849-B256-6CCAFB59B8B8}" type="datetimeFigureOut">
              <a:rPr kumimoji="1" lang="ko-KR" altLang="en-US" smtClean="0"/>
              <a:t>2019. 11. 14.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C2CD35-4977-2B4E-8212-E1C4D2AC0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75F24-1AD4-474B-A9DE-1C32FC78B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12635-6466-6540-BD11-31AB99432F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8770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lqdlt.tistory.com/14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9BA08-4B2B-A441-BBF7-6DCCAE68E0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중간발표 초안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8B1352-39FD-F34F-B4D0-02457086DC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3044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7DF59-253E-1147-9919-2EAF18FE3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프로젝트 관리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이슈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09A2E3-8EB6-424C-8954-1C33241FD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0BC288-851F-4F44-B56B-DB99F7C1C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71" y="2674772"/>
            <a:ext cx="6017935" cy="36371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05090C-E571-EB44-8B5B-FE9182C3D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066" y="2674772"/>
            <a:ext cx="6921503" cy="418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85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BACC38-5B65-184F-811D-ED2CB360D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프로젝트 관리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일정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회의록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8E20A32-78EF-234B-8B62-58F2685D1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4571" y="1282825"/>
            <a:ext cx="7559931" cy="5861778"/>
          </a:xfrm>
        </p:spPr>
      </p:pic>
    </p:spTree>
    <p:extLst>
      <p:ext uri="{BB962C8B-B14F-4D97-AF65-F5344CB8AC3E}">
        <p14:creationId xmlns:p14="http://schemas.microsoft.com/office/powerpoint/2010/main" val="2912099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37388-CC2F-7642-96BC-42767D98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개발환경변화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4AA95B-D8B2-A94C-99CC-A5FDE481E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Ajax -&gt; WebSocket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 algn="ctr">
              <a:buNone/>
            </a:pPr>
            <a:r>
              <a:rPr kumimoji="1" lang="en-US" altLang="ko-KR" dirty="0"/>
              <a:t>Ajax vs WebSocket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665856-7009-D34D-83D1-B21C241AC858}"/>
              </a:ext>
            </a:extLst>
          </p:cNvPr>
          <p:cNvSpPr txBox="1"/>
          <p:nvPr/>
        </p:nvSpPr>
        <p:spPr>
          <a:xfrm>
            <a:off x="3439235" y="3678128"/>
            <a:ext cx="2511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/>
              <a:t>Polling</a:t>
            </a:r>
          </a:p>
          <a:p>
            <a:r>
              <a:rPr kumimoji="1" lang="en" altLang="ko-KR" dirty="0"/>
              <a:t>Long Polling</a:t>
            </a:r>
          </a:p>
          <a:p>
            <a:endParaRPr kumimoji="1" lang="en" altLang="ko-KR" dirty="0"/>
          </a:p>
          <a:p>
            <a:r>
              <a:rPr kumimoji="1" lang="ko-KR" altLang="en-US" dirty="0"/>
              <a:t>비동기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작동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2A3428-5FB3-974F-9B04-70F7572309F2}"/>
              </a:ext>
            </a:extLst>
          </p:cNvPr>
          <p:cNvSpPr txBox="1"/>
          <p:nvPr/>
        </p:nvSpPr>
        <p:spPr>
          <a:xfrm>
            <a:off x="6241578" y="3678127"/>
            <a:ext cx="3830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웹에서 사용하기 위한 소켓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BB121-A9C0-DD4B-B699-CAE246C99AD8}"/>
              </a:ext>
            </a:extLst>
          </p:cNvPr>
          <p:cNvSpPr txBox="1"/>
          <p:nvPr/>
        </p:nvSpPr>
        <p:spPr>
          <a:xfrm>
            <a:off x="2838735" y="6084627"/>
            <a:ext cx="599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dirty="0">
                <a:hlinkClick r:id="rId2"/>
              </a:rPr>
              <a:t>https://glqdlt.tistory.com/145</a:t>
            </a:r>
            <a:endParaRPr lang="en" altLang="ko-KR" dirty="0"/>
          </a:p>
          <a:p>
            <a:r>
              <a:rPr kumimoji="1" lang="ko-KR" altLang="en-US" dirty="0"/>
              <a:t>두 기술 차이점 비교</a:t>
            </a:r>
          </a:p>
        </p:txBody>
      </p:sp>
    </p:spTree>
    <p:extLst>
      <p:ext uri="{BB962C8B-B14F-4D97-AF65-F5344CB8AC3E}">
        <p14:creationId xmlns:p14="http://schemas.microsoft.com/office/powerpoint/2010/main" val="3006069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CC86A-3EA9-0F41-AA0B-5916A7E0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Django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WebSocket</a:t>
            </a:r>
            <a:r>
              <a:rPr kumimoji="1" lang="ko-KR" altLang="en-US" dirty="0"/>
              <a:t>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6B01C-7680-D248-A8A2-7852148FB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9BFA56-A710-BC4B-B8BC-EFB71B40F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34" y="2413794"/>
            <a:ext cx="4445000" cy="3175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B98CC1-FA00-9144-853F-0463FE240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44450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2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0DC168-5CD8-3F44-82CB-73BB243A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서비스 플랫폼 도해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97FFAA-6685-6640-A231-A9A8681C892F}"/>
              </a:ext>
            </a:extLst>
          </p:cNvPr>
          <p:cNvSpPr/>
          <p:nvPr/>
        </p:nvSpPr>
        <p:spPr>
          <a:xfrm>
            <a:off x="1850569" y="4089199"/>
            <a:ext cx="4538355" cy="596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SGS</a:t>
            </a:r>
            <a:r>
              <a:rPr kumimoji="1" lang="ko-KR" altLang="en-US" dirty="0"/>
              <a:t> 플랫폼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E8DD2B-726E-FD44-8FA4-12EAB330C037}"/>
              </a:ext>
            </a:extLst>
          </p:cNvPr>
          <p:cNvSpPr/>
          <p:nvPr/>
        </p:nvSpPr>
        <p:spPr>
          <a:xfrm>
            <a:off x="1850569" y="3008873"/>
            <a:ext cx="4538355" cy="596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WebSocket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Django</a:t>
            </a:r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D9D05F-DF31-2943-80E9-78BE38083B35}"/>
              </a:ext>
            </a:extLst>
          </p:cNvPr>
          <p:cNvSpPr/>
          <p:nvPr/>
        </p:nvSpPr>
        <p:spPr>
          <a:xfrm>
            <a:off x="1850569" y="5269034"/>
            <a:ext cx="1413164" cy="596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포커 </a:t>
            </a:r>
            <a:r>
              <a:rPr kumimoji="1" lang="ko-KR" altLang="en-US" dirty="0" err="1"/>
              <a:t>로직</a:t>
            </a:r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BCAE89-E4F2-B64A-9547-C07DB481A7F2}"/>
              </a:ext>
            </a:extLst>
          </p:cNvPr>
          <p:cNvSpPr/>
          <p:nvPr/>
        </p:nvSpPr>
        <p:spPr>
          <a:xfrm>
            <a:off x="3413164" y="5269034"/>
            <a:ext cx="1413164" cy="596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마피아 </a:t>
            </a:r>
            <a:r>
              <a:rPr kumimoji="1" lang="ko-KR" altLang="en-US" dirty="0" err="1"/>
              <a:t>로직</a:t>
            </a:r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587A84-D400-784D-B901-DD557F109839}"/>
              </a:ext>
            </a:extLst>
          </p:cNvPr>
          <p:cNvSpPr/>
          <p:nvPr/>
        </p:nvSpPr>
        <p:spPr>
          <a:xfrm>
            <a:off x="4975760" y="5269034"/>
            <a:ext cx="1413164" cy="596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...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2CE95B-1A4F-4748-92E9-E586558FAC15}"/>
              </a:ext>
            </a:extLst>
          </p:cNvPr>
          <p:cNvSpPr/>
          <p:nvPr/>
        </p:nvSpPr>
        <p:spPr>
          <a:xfrm>
            <a:off x="1850569" y="1810783"/>
            <a:ext cx="1413164" cy="596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포커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프론트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30BBC2-5EE5-424B-9FBB-134189D730C2}"/>
              </a:ext>
            </a:extLst>
          </p:cNvPr>
          <p:cNvSpPr/>
          <p:nvPr/>
        </p:nvSpPr>
        <p:spPr>
          <a:xfrm>
            <a:off x="3413164" y="1810783"/>
            <a:ext cx="1413164" cy="596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마피아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프론트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05A3FE-EC20-8041-9F0C-2548140D71E2}"/>
              </a:ext>
            </a:extLst>
          </p:cNvPr>
          <p:cNvSpPr/>
          <p:nvPr/>
        </p:nvSpPr>
        <p:spPr>
          <a:xfrm>
            <a:off x="4975760" y="1810783"/>
            <a:ext cx="1413164" cy="596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13E4A-74E6-2F4E-B7D0-19EF4265A6D1}"/>
              </a:ext>
            </a:extLst>
          </p:cNvPr>
          <p:cNvSpPr txBox="1"/>
          <p:nvPr/>
        </p:nvSpPr>
        <p:spPr>
          <a:xfrm>
            <a:off x="6590804" y="3122575"/>
            <a:ext cx="4132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게임데이터의 비동기 통신과</a:t>
            </a:r>
            <a:endParaRPr kumimoji="1" lang="en-US" altLang="ko-KR" dirty="0"/>
          </a:p>
          <a:p>
            <a:r>
              <a:rPr kumimoji="1" lang="en-US" altLang="ko-KR" dirty="0"/>
              <a:t>Http</a:t>
            </a:r>
            <a:r>
              <a:rPr kumimoji="1" lang="ko-KR" altLang="en-US" dirty="0"/>
              <a:t> 통신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4941A-4C1A-024F-8456-3140C65359F5}"/>
              </a:ext>
            </a:extLst>
          </p:cNvPr>
          <p:cNvSpPr txBox="1"/>
          <p:nvPr/>
        </p:nvSpPr>
        <p:spPr>
          <a:xfrm>
            <a:off x="6538356" y="1924485"/>
            <a:ext cx="413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게임 그래픽 유저 인터페이스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CCEFE9-9354-AE43-A125-C1C583CF2783}"/>
              </a:ext>
            </a:extLst>
          </p:cNvPr>
          <p:cNvSpPr txBox="1"/>
          <p:nvPr/>
        </p:nvSpPr>
        <p:spPr>
          <a:xfrm>
            <a:off x="6590805" y="5382736"/>
            <a:ext cx="413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게임 구현 </a:t>
            </a:r>
            <a:r>
              <a:rPr kumimoji="1" lang="ko-KR" altLang="en-US" dirty="0" err="1"/>
              <a:t>로직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B26B10-2AFC-0E4A-A62D-95C797EEC05C}"/>
              </a:ext>
            </a:extLst>
          </p:cNvPr>
          <p:cNvSpPr txBox="1"/>
          <p:nvPr/>
        </p:nvSpPr>
        <p:spPr>
          <a:xfrm>
            <a:off x="6590804" y="4135999"/>
            <a:ext cx="497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게임 유저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서버</a:t>
            </a:r>
            <a:r>
              <a:rPr kumimoji="1" lang="en-US" altLang="ko-KR" dirty="0"/>
              <a:t>-</a:t>
            </a:r>
            <a:r>
              <a:rPr kumimoji="1" lang="ko-KR" altLang="en-US" dirty="0"/>
              <a:t>클라이언트 통신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게임방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데이터등</a:t>
            </a:r>
            <a:r>
              <a:rPr kumimoji="1" lang="ko-KR" altLang="en-US" dirty="0"/>
              <a:t> 플랫폼으로서 서비스 관리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87B95FA-CEC2-4F4F-A016-D36EC7D48846}"/>
              </a:ext>
            </a:extLst>
          </p:cNvPr>
          <p:cNvSpPr/>
          <p:nvPr/>
        </p:nvSpPr>
        <p:spPr>
          <a:xfrm>
            <a:off x="665018" y="2641316"/>
            <a:ext cx="5873338" cy="3696850"/>
          </a:xfrm>
          <a:prstGeom prst="roundRect">
            <a:avLst>
              <a:gd name="adj" fmla="val 11779"/>
            </a:avLst>
          </a:prstGeom>
          <a:noFill/>
          <a:ln w="762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E66331-340E-4C45-8436-5D16DB444955}"/>
              </a:ext>
            </a:extLst>
          </p:cNvPr>
          <p:cNvSpPr txBox="1"/>
          <p:nvPr/>
        </p:nvSpPr>
        <p:spPr>
          <a:xfrm>
            <a:off x="623453" y="4122366"/>
            <a:ext cx="107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/>
              <a:t>백엔드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E9AA29-7A2B-F946-9B42-712CF0CAD246}"/>
              </a:ext>
            </a:extLst>
          </p:cNvPr>
          <p:cNvSpPr txBox="1"/>
          <p:nvPr/>
        </p:nvSpPr>
        <p:spPr>
          <a:xfrm>
            <a:off x="415636" y="1924485"/>
            <a:ext cx="149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/>
              <a:t>프론트엔드</a:t>
            </a:r>
            <a:endParaRPr kumimoji="1"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896039C-E699-FF43-A18C-AE748B180AE4}"/>
              </a:ext>
            </a:extLst>
          </p:cNvPr>
          <p:cNvCxnSpPr>
            <a:cxnSpLocks/>
          </p:cNvCxnSpPr>
          <p:nvPr/>
        </p:nvCxnSpPr>
        <p:spPr>
          <a:xfrm>
            <a:off x="2314264" y="2407519"/>
            <a:ext cx="0" cy="601354"/>
          </a:xfrm>
          <a:prstGeom prst="straightConnector1">
            <a:avLst/>
          </a:prstGeom>
          <a:ln w="88900">
            <a:solidFill>
              <a:schemeClr val="accent2">
                <a:lumMod val="60000"/>
                <a:lumOff val="40000"/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BF3C8FD-18EB-B444-9366-3F1AD28DCCA5}"/>
              </a:ext>
            </a:extLst>
          </p:cNvPr>
          <p:cNvCxnSpPr>
            <a:cxnSpLocks/>
          </p:cNvCxnSpPr>
          <p:nvPr/>
        </p:nvCxnSpPr>
        <p:spPr>
          <a:xfrm>
            <a:off x="3835543" y="2407519"/>
            <a:ext cx="1" cy="601354"/>
          </a:xfrm>
          <a:prstGeom prst="straightConnector1">
            <a:avLst/>
          </a:prstGeom>
          <a:ln w="88900">
            <a:solidFill>
              <a:schemeClr val="accent2">
                <a:lumMod val="60000"/>
                <a:lumOff val="40000"/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2DB4212-5353-0246-93BB-270556A2038D}"/>
              </a:ext>
            </a:extLst>
          </p:cNvPr>
          <p:cNvCxnSpPr>
            <a:cxnSpLocks/>
          </p:cNvCxnSpPr>
          <p:nvPr/>
        </p:nvCxnSpPr>
        <p:spPr>
          <a:xfrm>
            <a:off x="5496604" y="2419935"/>
            <a:ext cx="0" cy="601354"/>
          </a:xfrm>
          <a:prstGeom prst="straightConnector1">
            <a:avLst/>
          </a:prstGeom>
          <a:ln w="88900">
            <a:solidFill>
              <a:schemeClr val="accent2">
                <a:lumMod val="60000"/>
                <a:lumOff val="40000"/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D14D924-6AC9-3648-86BF-5C2104EFCDA1}"/>
              </a:ext>
            </a:extLst>
          </p:cNvPr>
          <p:cNvCxnSpPr>
            <a:cxnSpLocks/>
          </p:cNvCxnSpPr>
          <p:nvPr/>
        </p:nvCxnSpPr>
        <p:spPr>
          <a:xfrm>
            <a:off x="3835543" y="3605609"/>
            <a:ext cx="0" cy="483590"/>
          </a:xfrm>
          <a:prstGeom prst="straightConnector1">
            <a:avLst/>
          </a:prstGeom>
          <a:ln w="88900">
            <a:solidFill>
              <a:schemeClr val="accent2">
                <a:lumMod val="60000"/>
                <a:lumOff val="40000"/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8EE7206-6614-3341-BCE1-D42365B5432A}"/>
              </a:ext>
            </a:extLst>
          </p:cNvPr>
          <p:cNvCxnSpPr>
            <a:cxnSpLocks/>
          </p:cNvCxnSpPr>
          <p:nvPr/>
        </p:nvCxnSpPr>
        <p:spPr>
          <a:xfrm flipV="1">
            <a:off x="2886075" y="2407519"/>
            <a:ext cx="0" cy="601354"/>
          </a:xfrm>
          <a:prstGeom prst="straightConnector1">
            <a:avLst/>
          </a:prstGeom>
          <a:ln w="88900">
            <a:solidFill>
              <a:schemeClr val="accent2">
                <a:lumMod val="60000"/>
                <a:lumOff val="40000"/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F519C14-10B7-224C-A207-C19EA6C71EE8}"/>
              </a:ext>
            </a:extLst>
          </p:cNvPr>
          <p:cNvCxnSpPr>
            <a:cxnSpLocks/>
          </p:cNvCxnSpPr>
          <p:nvPr/>
        </p:nvCxnSpPr>
        <p:spPr>
          <a:xfrm flipV="1">
            <a:off x="4400550" y="2407519"/>
            <a:ext cx="0" cy="601354"/>
          </a:xfrm>
          <a:prstGeom prst="straightConnector1">
            <a:avLst/>
          </a:prstGeom>
          <a:ln w="88900">
            <a:solidFill>
              <a:schemeClr val="accent2">
                <a:lumMod val="60000"/>
                <a:lumOff val="40000"/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C995F5E-D632-B24C-86FB-5C0C89FBA1E8}"/>
              </a:ext>
            </a:extLst>
          </p:cNvPr>
          <p:cNvCxnSpPr>
            <a:cxnSpLocks/>
          </p:cNvCxnSpPr>
          <p:nvPr/>
        </p:nvCxnSpPr>
        <p:spPr>
          <a:xfrm flipV="1">
            <a:off x="5957888" y="2419935"/>
            <a:ext cx="0" cy="601354"/>
          </a:xfrm>
          <a:prstGeom prst="straightConnector1">
            <a:avLst/>
          </a:prstGeom>
          <a:ln w="88900">
            <a:solidFill>
              <a:schemeClr val="accent2">
                <a:lumMod val="60000"/>
                <a:lumOff val="40000"/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416F8F-9634-DF4F-9B9B-1523844AF973}"/>
              </a:ext>
            </a:extLst>
          </p:cNvPr>
          <p:cNvCxnSpPr>
            <a:cxnSpLocks/>
          </p:cNvCxnSpPr>
          <p:nvPr/>
        </p:nvCxnSpPr>
        <p:spPr>
          <a:xfrm flipV="1">
            <a:off x="4429125" y="3605610"/>
            <a:ext cx="0" cy="516756"/>
          </a:xfrm>
          <a:prstGeom prst="straightConnector1">
            <a:avLst/>
          </a:prstGeom>
          <a:ln w="88900">
            <a:solidFill>
              <a:schemeClr val="accent2">
                <a:lumMod val="60000"/>
                <a:lumOff val="40000"/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1883FD9-B306-6746-8C93-7957A34355C9}"/>
              </a:ext>
            </a:extLst>
          </p:cNvPr>
          <p:cNvCxnSpPr>
            <a:cxnSpLocks/>
          </p:cNvCxnSpPr>
          <p:nvPr/>
        </p:nvCxnSpPr>
        <p:spPr>
          <a:xfrm>
            <a:off x="2349331" y="4676808"/>
            <a:ext cx="0" cy="601354"/>
          </a:xfrm>
          <a:prstGeom prst="straightConnector1">
            <a:avLst/>
          </a:prstGeom>
          <a:ln w="88900">
            <a:solidFill>
              <a:schemeClr val="accent2">
                <a:lumMod val="60000"/>
                <a:lumOff val="40000"/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C34F34F-EADE-9F43-95FF-4733BF6D3F75}"/>
              </a:ext>
            </a:extLst>
          </p:cNvPr>
          <p:cNvCxnSpPr>
            <a:cxnSpLocks/>
          </p:cNvCxnSpPr>
          <p:nvPr/>
        </p:nvCxnSpPr>
        <p:spPr>
          <a:xfrm>
            <a:off x="3870610" y="4676808"/>
            <a:ext cx="1" cy="601354"/>
          </a:xfrm>
          <a:prstGeom prst="straightConnector1">
            <a:avLst/>
          </a:prstGeom>
          <a:ln w="88900">
            <a:solidFill>
              <a:schemeClr val="accent2">
                <a:lumMod val="60000"/>
                <a:lumOff val="40000"/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5FDB029-03EA-294F-8F37-F0E197E3D3DF}"/>
              </a:ext>
            </a:extLst>
          </p:cNvPr>
          <p:cNvCxnSpPr>
            <a:cxnSpLocks/>
          </p:cNvCxnSpPr>
          <p:nvPr/>
        </p:nvCxnSpPr>
        <p:spPr>
          <a:xfrm>
            <a:off x="5531671" y="4689224"/>
            <a:ext cx="0" cy="601354"/>
          </a:xfrm>
          <a:prstGeom prst="straightConnector1">
            <a:avLst/>
          </a:prstGeom>
          <a:ln w="88900">
            <a:solidFill>
              <a:schemeClr val="accent2">
                <a:lumMod val="60000"/>
                <a:lumOff val="40000"/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6EC77D5-0765-4F4E-BF80-896C28991D8A}"/>
              </a:ext>
            </a:extLst>
          </p:cNvPr>
          <p:cNvCxnSpPr>
            <a:cxnSpLocks/>
          </p:cNvCxnSpPr>
          <p:nvPr/>
        </p:nvCxnSpPr>
        <p:spPr>
          <a:xfrm flipV="1">
            <a:off x="2921142" y="4676808"/>
            <a:ext cx="0" cy="601354"/>
          </a:xfrm>
          <a:prstGeom prst="straightConnector1">
            <a:avLst/>
          </a:prstGeom>
          <a:ln w="88900">
            <a:solidFill>
              <a:schemeClr val="accent2">
                <a:lumMod val="60000"/>
                <a:lumOff val="40000"/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F6A6742-42EF-8A41-B1D3-E2ADF04CD35A}"/>
              </a:ext>
            </a:extLst>
          </p:cNvPr>
          <p:cNvCxnSpPr>
            <a:cxnSpLocks/>
          </p:cNvCxnSpPr>
          <p:nvPr/>
        </p:nvCxnSpPr>
        <p:spPr>
          <a:xfrm flipV="1">
            <a:off x="4435617" y="4676808"/>
            <a:ext cx="0" cy="601354"/>
          </a:xfrm>
          <a:prstGeom prst="straightConnector1">
            <a:avLst/>
          </a:prstGeom>
          <a:ln w="88900">
            <a:solidFill>
              <a:schemeClr val="accent2">
                <a:lumMod val="60000"/>
                <a:lumOff val="40000"/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A606BB4-01D5-E041-8DCC-69DB367358AB}"/>
              </a:ext>
            </a:extLst>
          </p:cNvPr>
          <p:cNvCxnSpPr>
            <a:cxnSpLocks/>
          </p:cNvCxnSpPr>
          <p:nvPr/>
        </p:nvCxnSpPr>
        <p:spPr>
          <a:xfrm flipV="1">
            <a:off x="5992955" y="4689224"/>
            <a:ext cx="0" cy="601354"/>
          </a:xfrm>
          <a:prstGeom prst="straightConnector1">
            <a:avLst/>
          </a:prstGeom>
          <a:ln w="88900">
            <a:solidFill>
              <a:schemeClr val="accent2">
                <a:lumMod val="60000"/>
                <a:lumOff val="40000"/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624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B35B9-CBB5-8B4C-903F-617A2D32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게임을 추가하려면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23DA9F-EED6-B344-B93A-DFAF9DBE9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409" y="2653903"/>
            <a:ext cx="3709987" cy="19002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E55F57-2F86-0949-8F5D-8905E6DD3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464" y="2364581"/>
            <a:ext cx="3449253" cy="24788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6E8EBA-83F5-CB4C-988D-C8446AE35A3B}"/>
              </a:ext>
            </a:extLst>
          </p:cNvPr>
          <p:cNvSpPr txBox="1"/>
          <p:nvPr/>
        </p:nvSpPr>
        <p:spPr>
          <a:xfrm>
            <a:off x="1913472" y="4795064"/>
            <a:ext cx="3043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프론트엔드</a:t>
            </a:r>
            <a:r>
              <a:rPr kumimoji="1" lang="ko-KR" altLang="en-US" dirty="0"/>
              <a:t> 페이지</a:t>
            </a:r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 err="1"/>
              <a:t>웹페이지</a:t>
            </a:r>
            <a:r>
              <a:rPr kumimoji="1" lang="en-US" altLang="ko-KR" dirty="0"/>
              <a:t>/</a:t>
            </a:r>
            <a:r>
              <a:rPr kumimoji="1" lang="ko-KR" altLang="en-US" dirty="0"/>
              <a:t>이미지 리소스 등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F7152-A4CA-A94C-AE4B-C8A8511FCF6B}"/>
              </a:ext>
            </a:extLst>
          </p:cNvPr>
          <p:cNvSpPr txBox="1"/>
          <p:nvPr/>
        </p:nvSpPr>
        <p:spPr>
          <a:xfrm>
            <a:off x="7032285" y="4843463"/>
            <a:ext cx="2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게임 </a:t>
            </a:r>
            <a:r>
              <a:rPr kumimoji="1" lang="ko-KR" altLang="en-US" dirty="0" err="1"/>
              <a:t>로직</a:t>
            </a:r>
            <a:endParaRPr kumimoji="1" lang="ko-KR" altLang="en-US" dirty="0"/>
          </a:p>
        </p:txBody>
      </p:sp>
      <p:sp>
        <p:nvSpPr>
          <p:cNvPr id="9" name="십자형[C] 8">
            <a:extLst>
              <a:ext uri="{FF2B5EF4-FFF2-40B4-BE49-F238E27FC236}">
                <a16:creationId xmlns:a16="http://schemas.microsoft.com/office/drawing/2014/main" id="{1B09FDF3-279A-5146-BC6A-FC25FD4B2434}"/>
              </a:ext>
            </a:extLst>
          </p:cNvPr>
          <p:cNvSpPr/>
          <p:nvPr/>
        </p:nvSpPr>
        <p:spPr>
          <a:xfrm>
            <a:off x="5159717" y="3071813"/>
            <a:ext cx="1267278" cy="1267278"/>
          </a:xfrm>
          <a:prstGeom prst="plus">
            <a:avLst>
              <a:gd name="adj" fmla="val 40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3807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9C1AE-9DDA-9C4F-B85E-93B0FC94E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게임로직</a:t>
            </a:r>
            <a:r>
              <a:rPr kumimoji="1" lang="ko-KR" altLang="en-US" dirty="0"/>
              <a:t> </a:t>
            </a:r>
            <a:r>
              <a:rPr kumimoji="1" lang="en-US" altLang="ko-KR" dirty="0"/>
              <a:t>CLI</a:t>
            </a:r>
            <a:r>
              <a:rPr kumimoji="1" lang="ko-KR" altLang="en-US" dirty="0"/>
              <a:t>환경에서 유닛 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352484-712F-2E49-B619-466B2F8D6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175378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D6957-0CD6-E141-9BFA-52DA124A9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개발 진행 정도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B2B604-AFA6-E14A-94FD-500CF33D7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513485-A1A0-9345-B551-F30E1CC2B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15" y="1690688"/>
            <a:ext cx="7273034" cy="52269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318462D-4D74-3341-ABA6-60290F88A85B}"/>
              </a:ext>
            </a:extLst>
          </p:cNvPr>
          <p:cNvSpPr/>
          <p:nvPr/>
        </p:nvSpPr>
        <p:spPr>
          <a:xfrm>
            <a:off x="4560126" y="3428999"/>
            <a:ext cx="95002" cy="2747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9895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B69A88-B4BA-1947-8DFA-67DFB64E9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96D89A-3510-A34E-837F-3EC68FBA8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6304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903762-11B7-EC48-9782-274688EE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프로젝트 관리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SW</a:t>
            </a:r>
            <a:r>
              <a:rPr kumimoji="1" lang="ko-KR" altLang="en-US" dirty="0"/>
              <a:t>형상관리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F6BF80-028A-1D44-A050-0BD9AD7C9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B05109-E224-414E-96C9-DD4258601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90" y="1561502"/>
            <a:ext cx="7754311" cy="529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39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121</Words>
  <Application>Microsoft Macintosh PowerPoint</Application>
  <PresentationFormat>와이드스크린</PresentationFormat>
  <Paragraphs>44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중간발표 초안</vt:lpstr>
      <vt:lpstr>개발환경변화</vt:lpstr>
      <vt:lpstr>Django에서 WebSocket사용</vt:lpstr>
      <vt:lpstr>서비스 플랫폼 도해</vt:lpstr>
      <vt:lpstr>게임을 추가하려면..</vt:lpstr>
      <vt:lpstr>게임로직 CLI환경에서 유닛 테스트</vt:lpstr>
      <vt:lpstr>개발 진행 정도</vt:lpstr>
      <vt:lpstr>시연</vt:lpstr>
      <vt:lpstr>프로젝트 관리 - SW형상관리</vt:lpstr>
      <vt:lpstr>프로젝트 관리 - 이슈</vt:lpstr>
      <vt:lpstr>프로젝트 관리 – 일정, 회의록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(소프트웨어학부)박정섭</dc:creator>
  <cp:lastModifiedBy>(소프트웨어학부)박정섭</cp:lastModifiedBy>
  <cp:revision>7</cp:revision>
  <dcterms:created xsi:type="dcterms:W3CDTF">2019-11-14T05:58:52Z</dcterms:created>
  <dcterms:modified xsi:type="dcterms:W3CDTF">2019-11-14T06:58:01Z</dcterms:modified>
</cp:coreProperties>
</file>